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sagawa-brand.co.jp/tada/detail.php?id=1143&amp;cid=4&amp;cid2=14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sasagawa-brand.co.jp/tada/detail.php?id=340&amp;cid=4&amp;cid2=14" TargetMode="Externa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E1F3DE-5A53-C470-1A47-76C95BDC1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0576" y="2003665"/>
            <a:ext cx="9070848" cy="907576"/>
          </a:xfrm>
        </p:spPr>
        <p:txBody>
          <a:bodyPr/>
          <a:lstStyle/>
          <a:p>
            <a:r>
              <a:rPr kumimoji="1" lang="ja-JP" altLang="en-US" sz="3600" dirty="0"/>
              <a:t>夏季休暇のお知らせ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3D3DB13-4219-C2A1-67AF-5C5328E3C8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2421" y="2733798"/>
            <a:ext cx="9070848" cy="1102167"/>
          </a:xfrm>
        </p:spPr>
        <p:txBody>
          <a:bodyPr>
            <a:normAutofit/>
          </a:bodyPr>
          <a:lstStyle/>
          <a:p>
            <a:r>
              <a:rPr kumimoji="1" lang="ja-JP" altLang="en-US" sz="2000" dirty="0"/>
              <a:t>平素は格別のご愛顧いただき誠にありがとうございます。</a:t>
            </a:r>
            <a:endParaRPr kumimoji="1" lang="en-US" altLang="ja-JP" sz="2000" dirty="0"/>
          </a:p>
          <a:p>
            <a:r>
              <a:rPr lang="ja-JP" altLang="en-US" sz="2000" dirty="0"/>
              <a:t>誠に勝手ながら下記の日程を夏季休暇とさせていただきます。</a:t>
            </a:r>
            <a:endParaRPr lang="en-US" altLang="ja-JP" sz="2000" dirty="0"/>
          </a:p>
          <a:p>
            <a:r>
              <a:rPr kumimoji="1" lang="ja-JP" altLang="en-US" sz="2000" dirty="0"/>
              <a:t>大変ご迷惑をおかけいたしますが、何卒ご理解の程お願い申し上げます。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393B5DC9-FB07-0A35-BA36-66D6EE518DE2}"/>
              </a:ext>
            </a:extLst>
          </p:cNvPr>
          <p:cNvSpPr txBox="1">
            <a:spLocks/>
          </p:cNvSpPr>
          <p:nvPr/>
        </p:nvSpPr>
        <p:spPr>
          <a:xfrm>
            <a:off x="1747388" y="4223908"/>
            <a:ext cx="9070848" cy="690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kumimoji="1"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 sz="2800" dirty="0"/>
              <a:t>８月１６日（金）より通常営業となります。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B1720FA5-C235-7484-72A8-2EF97BE5B2A7}"/>
              </a:ext>
            </a:extLst>
          </p:cNvPr>
          <p:cNvSpPr txBox="1">
            <a:spLocks/>
          </p:cNvSpPr>
          <p:nvPr/>
        </p:nvSpPr>
        <p:spPr>
          <a:xfrm>
            <a:off x="1560575" y="3811862"/>
            <a:ext cx="9237997" cy="5585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kumimoji="1"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 sz="3600" dirty="0"/>
              <a:t>８月１０日（土） ～　８月１５日（木）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9819DB6-1578-EB59-3339-6533546D35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207957" y="1458035"/>
            <a:ext cx="1439810" cy="143981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B5D1E6B-D3F0-21C8-4D01-ACF735378B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9549877" y="1505692"/>
            <a:ext cx="1189702" cy="1903523"/>
          </a:xfrm>
          <a:prstGeom prst="rect">
            <a:avLst/>
          </a:prstGeom>
        </p:spPr>
      </p:pic>
      <p:sp>
        <p:nvSpPr>
          <p:cNvPr id="8" name="タイトル 1">
            <a:extLst>
              <a:ext uri="{FF2B5EF4-FFF2-40B4-BE49-F238E27FC236}">
                <a16:creationId xmlns:a16="http://schemas.microsoft.com/office/drawing/2014/main" id="{1D746CE2-0DBE-74C8-6F9C-6017B76B2B76}"/>
              </a:ext>
            </a:extLst>
          </p:cNvPr>
          <p:cNvSpPr txBox="1">
            <a:spLocks/>
          </p:cNvSpPr>
          <p:nvPr/>
        </p:nvSpPr>
        <p:spPr>
          <a:xfrm>
            <a:off x="1747388" y="4658986"/>
            <a:ext cx="9070848" cy="9075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kumimoji="1"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 sz="2000" dirty="0"/>
              <a:t>もしも事故にあわれたら・・・担当者携帯電話、</a:t>
            </a:r>
            <a:endParaRPr lang="en-US" altLang="ja-JP" sz="2000" dirty="0"/>
          </a:p>
          <a:p>
            <a:r>
              <a:rPr lang="ja-JP" altLang="en-US" sz="2000" dirty="0"/>
              <a:t>または　☎０１２０－２５６－１１０へご連絡ください。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359914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シャボン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シャボン</Template>
  <TotalTime>29</TotalTime>
  <Words>84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Century Gothic</vt:lpstr>
      <vt:lpstr>Garamond</vt:lpstr>
      <vt:lpstr>シャボン</vt:lpstr>
      <vt:lpstr>夏季休暇のお知らせ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知子 永井</dc:creator>
  <cp:lastModifiedBy>知子 永井</cp:lastModifiedBy>
  <cp:revision>2</cp:revision>
  <cp:lastPrinted>2024-08-01T07:27:49Z</cp:lastPrinted>
  <dcterms:created xsi:type="dcterms:W3CDTF">2024-08-01T05:55:54Z</dcterms:created>
  <dcterms:modified xsi:type="dcterms:W3CDTF">2024-08-01T07:27:55Z</dcterms:modified>
</cp:coreProperties>
</file>